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>
        <p:scale>
          <a:sx n="88" d="100"/>
          <a:sy n="88" d="100"/>
        </p:scale>
        <p:origin x="28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05CB-8E12-2A7E-843A-0CEA2D64B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068B0-306D-655D-BE1E-D2E1E9CEE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F8FAB-5A3A-4D75-3F12-2F5861BA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9F42F-FCEC-25A1-D793-4770ECD8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1DEF7-00DF-ED40-3705-09C77EC5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5F14-38A2-8214-4F67-D0299B2B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0502C-7DA3-7096-8A4B-E972ED53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A958B-CF6A-8ED2-BE05-9EB7FF0D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E3FF2-2FA2-A313-46C5-C22BDBD5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0DCF-0447-D510-7D39-4E3076C8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3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224E8-4FCD-A4BF-598B-A9B06778F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55503-2F3B-4CF6-463B-CC270BD9D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F09DB-B313-7EEA-12A9-DD3842BB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D3D05-9D6B-84B4-9A49-32DEA7EC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0D27-CC8E-0834-93D7-A9466D4D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593F-BFC7-2451-A35F-2E25981B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D80E-EE2A-4131-384E-90EB57C4D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4134F-13F6-4441-71C0-0E04546F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8FE50-EF27-1A74-5250-379F0EBC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31E8D-CBBE-80D3-6AB1-F2F31432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5FDF-F47C-8DAA-85B9-0D12756E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54481-AF86-E46A-758F-284A7D777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6EF85-6E7C-907A-3C7D-57980894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3D2C2-B346-33E1-4A4D-AECBA6DC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DBBBE-4400-6677-AA91-02CA7E4D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96D2-9CE0-B990-1919-D0A41E2D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BCA7-0307-B58F-AD8E-520F5B33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0374-33FD-DFD0-D131-ED701047B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E5AE-4C70-84EB-A899-EF56DB3A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D0DDD-5528-0E48-FCFF-C03D382F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C1F46-4CEC-24B1-E6A3-8FFD71EE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6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69BE-F900-2884-E781-1C725333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5BC0D-A526-C78F-7F8F-941A28227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3BDBC-DC8C-D0AD-EDD9-185A98BB3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7457B-EBB8-EEA8-1D6E-69B04B17A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D9236-9FB9-AE97-570E-6B9DCFB71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8275A-1802-825C-6F64-DD67EDBD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F335F-3324-4562-AF7A-7C6C5D50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B9C30-015E-9B6D-A2B3-F1A3A0A7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2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C4E6-E9B9-DECB-57DD-49DC6FEF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FB43F-2F12-295D-C285-790208D5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0A54E-F407-D7EE-8215-ABFA754A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A1F5E-305C-FFBF-06C4-9AD72B06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1E6A9-8863-CB24-40BD-C87CB91A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19992-05EE-41BD-7D69-1277679B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1EE61-0AB9-747B-2835-FA10862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4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B561-D450-813F-01DC-1D832F13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C083F-0E27-1563-6F91-A59F5A8D7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6BA77-69FD-7199-C48F-721832C67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85C7C-C53E-28A4-5F0C-1CDC558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130A7-D08B-8F00-8D74-F4920433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25D6-3D4A-975E-36E5-C7070566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BECC-32F4-41F5-9AF0-06842AC3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4BBC4-15D0-4E93-7AFA-7156255CE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C27E9-DE18-7096-7445-C9C50B8DD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FE891-1F26-416A-DE11-DBD0A9A8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84382-0FF3-8C18-7BD4-FD84437B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6B32D-378E-57DC-3B9E-0D919B36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9D40A-2768-2B50-0C16-BC1300C4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89F79-D2DE-06E0-3A20-0878B48BE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DFF46-5D51-721D-41B6-15BF67D22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745F4-8ED4-4649-BC83-F686C19FC7AD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51B9-BCEB-35BF-9D18-09BB4955A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6D60A-DAC4-103B-086A-1E16A4215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EAE8B-9BE1-CD44-B534-FC5205E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A0FC4CEB-C94B-7703-A9E2-F9A78C372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7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03803F1-5606-3509-E4ED-5A6BE19B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6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 in traditional clothing&#10;&#10;Description automatically generated">
            <a:extLst>
              <a:ext uri="{FF2B5EF4-FFF2-40B4-BE49-F238E27FC236}">
                <a16:creationId xmlns:a16="http://schemas.microsoft.com/office/drawing/2014/main" id="{7D19879B-F4B9-4A8B-5F8B-EC8C97AA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3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images of a city&#10;&#10;Description automatically generated">
            <a:extLst>
              <a:ext uri="{FF2B5EF4-FFF2-40B4-BE49-F238E27FC236}">
                <a16:creationId xmlns:a16="http://schemas.microsoft.com/office/drawing/2014/main" id="{1728C65F-4C51-C4D7-99B9-71CF46ECD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everal people&#10;&#10;Description automatically generated">
            <a:extLst>
              <a:ext uri="{FF2B5EF4-FFF2-40B4-BE49-F238E27FC236}">
                <a16:creationId xmlns:a16="http://schemas.microsoft.com/office/drawing/2014/main" id="{91B1FFB7-244B-0119-B2F3-4E93B7354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5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movie posters&#10;&#10;Description automatically generated">
            <a:extLst>
              <a:ext uri="{FF2B5EF4-FFF2-40B4-BE49-F238E27FC236}">
                <a16:creationId xmlns:a16="http://schemas.microsoft.com/office/drawing/2014/main" id="{4C87B4F1-452B-1DDE-F592-038B9A55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tue of a person with wings&#10;&#10;Description automatically generated">
            <a:extLst>
              <a:ext uri="{FF2B5EF4-FFF2-40B4-BE49-F238E27FC236}">
                <a16:creationId xmlns:a16="http://schemas.microsoft.com/office/drawing/2014/main" id="{99F97A2E-FF9F-DE4B-CB72-2BC62B65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Fabian, Emmanuel (UMKC-Student)</dc:creator>
  <cp:lastModifiedBy>Fabian, Emmanuel (UMKC-Student)</cp:lastModifiedBy>
  <cp:revision>1</cp:revision>
  <dcterms:created xsi:type="dcterms:W3CDTF">2025-11-01T02:55:17Z</dcterms:created>
  <dcterms:modified xsi:type="dcterms:W3CDTF">2025-11-01T03:00:33Z</dcterms:modified>
</cp:coreProperties>
</file>